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custDataLst>
    <p:tags r:id="rId2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MasterView">
  <p:normalViewPr>
    <p:restoredLeft sz="15611"/>
    <p:restoredTop sz="94694"/>
  </p:normalViewPr>
  <p:slideViewPr>
    <p:cSldViewPr>
      <p:cViewPr varScale="1">
        <p:scale>
          <a:sx n="70" d="100"/>
          <a:sy n="70" d="100"/>
        </p:scale>
        <p:origin x="1173" y="51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tags" Target="tags/tag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28/09/2024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Master_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Bildschirmpräsentation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0</vt:i4>
      </vt:variant>
    </vt:vector>
  </HeadingPairs>
  <TitlesOfParts>
    <vt:vector size="3" baseType="lpstr">
      <vt:lpstr>Arial</vt:lpstr>
      <vt:lpstr>Calibri</vt:lpstr>
      <vt:lpstr>Master_1</vt:lpstr>
    </vt:vector>
  </TitlesOfParts>
  <Manager/>
  <Company/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Mark Heckmann</cp:lastModifiedBy>
  <cp:revision>8</cp:revision>
  <dcterms:created xsi:type="dcterms:W3CDTF">2017-02-13T16:18:36Z</dcterms:created>
  <dcterms:modified xsi:type="dcterms:W3CDTF">2024-09-28T16:21:40Z</dcterms:modified>
  <cp:category/>
</cp:coreProperties>
</file>

<file path=docProps/thumbnail.jpeg>
</file>