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D48A-0636-1247-B254-6B36D700B17E}" type="datetimeFigureOut">
              <a:rPr lang="en-US" smtClean="0"/>
              <a:t>2/25/21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793BC-253B-5E4F-A3C5-757C57983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106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D48A-0636-1247-B254-6B36D700B17E}" type="datetimeFigureOut">
              <a:rPr lang="en-US" smtClean="0"/>
              <a:t>2/25/21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793BC-253B-5E4F-A3C5-757C57983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1174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D48A-0636-1247-B254-6B36D700B17E}" type="datetimeFigureOut">
              <a:rPr lang="en-US" smtClean="0"/>
              <a:t>2/25/21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793BC-253B-5E4F-A3C5-757C57983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231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D48A-0636-1247-B254-6B36D700B17E}" type="datetimeFigureOut">
              <a:rPr lang="en-US" smtClean="0"/>
              <a:t>2/25/21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793BC-253B-5E4F-A3C5-757C57983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48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D48A-0636-1247-B254-6B36D700B17E}" type="datetimeFigureOut">
              <a:rPr lang="en-US" smtClean="0"/>
              <a:t>2/25/21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793BC-253B-5E4F-A3C5-757C57983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426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D48A-0636-1247-B254-6B36D700B17E}" type="datetimeFigureOut">
              <a:rPr lang="en-US" smtClean="0"/>
              <a:t>2/25/21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793BC-253B-5E4F-A3C5-757C57983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004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D48A-0636-1247-B254-6B36D700B17E}" type="datetimeFigureOut">
              <a:rPr lang="en-US" smtClean="0"/>
              <a:t>2/25/21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793BC-253B-5E4F-A3C5-757C57983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886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D48A-0636-1247-B254-6B36D700B17E}" type="datetimeFigureOut">
              <a:rPr lang="en-US" smtClean="0"/>
              <a:t>2/25/21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793BC-253B-5E4F-A3C5-757C57983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183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D48A-0636-1247-B254-6B36D700B17E}" type="datetimeFigureOut">
              <a:rPr lang="en-US" smtClean="0"/>
              <a:t>2/25/21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793BC-253B-5E4F-A3C5-757C57983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97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D48A-0636-1247-B254-6B36D700B17E}" type="datetimeFigureOut">
              <a:rPr lang="en-US" smtClean="0"/>
              <a:t>2/25/21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793BC-253B-5E4F-A3C5-757C57983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684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8FD48A-0636-1247-B254-6B36D700B17E}" type="datetimeFigureOut">
              <a:rPr lang="en-US" smtClean="0"/>
              <a:t>2/25/21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793BC-253B-5E4F-A3C5-757C57983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318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FD48A-0636-1247-B254-6B36D700B17E}" type="datetimeFigureOut">
              <a:rPr lang="en-US" smtClean="0"/>
              <a:t>2/25/21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C793BC-253B-5E4F-A3C5-757C57983B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271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0</Words>
  <Application>Microsoft Macintosh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4" baseType="lpstr">
      <vt:lpstr>Arial</vt:lpstr>
      <vt:lpstr>Calibri</vt:lpstr>
      <vt:lpstr>Calibri Light</vt:lpstr>
      <vt:lpstr>Office Theme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5</cp:revision>
  <dcterms:created xsi:type="dcterms:W3CDTF">2021-02-25T16:47:46Z</dcterms:created>
  <dcterms:modified xsi:type="dcterms:W3CDTF">2021-02-25T17:33:19Z</dcterms:modified>
</cp:coreProperties>
</file>