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1b609a99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1b609a99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6345c0d9.xlsx"/></Relationships>
</file>

<file path=ppt/charts/chart7901b609a9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 xmlns:c="http://schemas.openxmlformats.org/drawingml/2006/chart" xmlns:a="http://schemas.openxmlformats.org/drawingml/2006/main" xmlns:r="http://schemas.openxmlformats.org/officeDocument/2006/relationships">
      <c:tx>
        <c:rich>
          <a:bodyPr/>
          <a:lstStyle/>
          <a:p>
            <a:pPr>
              <a:defRPr/>
            </a:pPr>
            <a:r>
              <a:rPr sz="2000" b="1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rPr>
              <a:t>Title example</a:t>
            </a:r>
          </a:p>
        </c:rich>
      </c:tx>
      <c:layout/>
      <c:overlay val="0"/>
    </c:title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x label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y label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1b609a9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2017-12-12T12:27:57Z</dcterms:modified>
  <cp:category/>
</cp:coreProperties>
</file>

<file path=docProps/thumbnail.jpeg>
</file>