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Relationship Id="rId2" Type="http://schemas.openxmlformats.org/officeDocument/2006/relationships/hyperlink" Target="NA" TargetMode="Externa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685800"/>
                <a:gridCol w="685800"/>
                <a:gridCol w="685800"/>
              </a:tblGrid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 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Model 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Model 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254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254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(Intercept)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324.082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278.515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(27.433)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(55.415)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mpg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-8.830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-9.985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(1.310)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(1.792)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drat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19.126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/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(20.198)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Num.Obs.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32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32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R2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0.602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0.614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R2 Adj.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0.589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0.588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AIC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336.9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337.9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BIC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341.3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343.7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Log.Lik.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-165.428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-164.940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F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45.460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23.100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228600"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RMSE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42.55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</a:rPr>
                        <a:t>41.91</a:t>
                      </a:r>
                    </a:p>
                  </a:txBody>
                  <a:tcPr anchor="ctr" marB="0" marT="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2540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vincent</cp:lastModifiedBy>
  <cp:revision>3</cp:revision>
  <dcterms:created xsi:type="dcterms:W3CDTF">2017-02-13T16:18:36Z</dcterms:created>
  <dcterms:modified xsi:type="dcterms:W3CDTF">2022-07-13T11:52:58Z</dcterms:modified>
  <cp:category/>
</cp:coreProperties>
</file>

<file path=docProps/thumbnail.jpeg>
</file>